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6" r:id="rId15"/>
    <p:sldId id="278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8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1F00B62-5955-4C73-8F2E-9344F16F3E03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58DFBE-3BDA-4776-ACD2-8786AFAEE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дорожные знаки\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7381899" cy="6072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785926"/>
            <a:ext cx="3429024" cy="452533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Эй, постой, велосипед!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 заметил или нет?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Рядом твой дружок мопед.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Вам двоим – движенья нет!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79610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cap="all" spc="0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0"/>
            <a:ext cx="86439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Движение на велосипедах и мотоциклах запрещено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5362" name="Picture 2" descr="C:\Users\Админ\Desktop\дорожные знаки\велосипед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24" y="1714488"/>
            <a:ext cx="3714776" cy="3357587"/>
          </a:xfrm>
          <a:prstGeom prst="rect">
            <a:avLst/>
          </a:prstGeom>
          <a:noFill/>
        </p:spPr>
      </p:pic>
      <p:pic>
        <p:nvPicPr>
          <p:cNvPr id="15364" name="Picture 4" descr="http://im5-tub.yandex.net/i?id=55014132-00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357694"/>
            <a:ext cx="2571758" cy="2143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571612"/>
            <a:ext cx="3288536" cy="47396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Прямоугольник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синего цвета,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Белый квадратик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внутри,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 сообщает про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то и про это,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на картинку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смотри!</a:t>
            </a:r>
          </a:p>
          <a:p>
            <a:endParaRPr lang="ru-RU" dirty="0"/>
          </a:p>
        </p:txBody>
      </p:sp>
      <p:pic>
        <p:nvPicPr>
          <p:cNvPr id="5" name="Picture 2" descr="C:\Users\Админ\Desktop\дорожные знаки\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08474" y="1409700"/>
            <a:ext cx="4264053" cy="48768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3" y="214291"/>
            <a:ext cx="87614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Информационные знаки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357298"/>
            <a:ext cx="4143404" cy="495396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Погоди, дружок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немножко!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Видишь – вилка, видишь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    – ложка!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не будем торопиться,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 мы можем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       подкрепиться!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чего же знак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приятный,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Ждет обед наш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ароматный!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Админ\Desktop\дорожные знаки\1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285860"/>
            <a:ext cx="3714776" cy="49292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214291"/>
            <a:ext cx="750098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Пункт питания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6215082"/>
            <a:ext cx="6150788" cy="35719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Автобус, троллейбус, трамвай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Админ\Desktop\дорожные знаки\2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1142984"/>
            <a:ext cx="2857500" cy="4029075"/>
          </a:xfrm>
          <a:prstGeom prst="rect">
            <a:avLst/>
          </a:prstGeom>
          <a:noFill/>
        </p:spPr>
      </p:pic>
      <p:pic>
        <p:nvPicPr>
          <p:cNvPr id="6" name="Picture 2" descr="C:\Users\Админ\Desktop\дорожные знаки\3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2857500" cy="40290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" y="285728"/>
            <a:ext cx="90011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Остановки общественного транспорта.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C:\Users\Админ\Desktop\дорожные знаки\71_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857364"/>
            <a:ext cx="3143272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Админ\Desktop\дорожные знаки\2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785926"/>
            <a:ext cx="3214710" cy="3267058"/>
          </a:xfrm>
          <a:prstGeom prst="rect">
            <a:avLst/>
          </a:prstGeom>
          <a:noFill/>
        </p:spPr>
      </p:pic>
      <p:pic>
        <p:nvPicPr>
          <p:cNvPr id="32772" name="Picture 4" descr="C:\Users\Админ\Desktop\дорожные знаки\3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496"/>
            <a:ext cx="3929058" cy="350043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" y="0"/>
            <a:ext cx="89297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Подземный и надземный пешеходный переходы.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3500462" cy="27146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что-то заболит,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Нужен доктор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 Айболит!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крест помог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в пути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Заболевшего спасти!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Админ\Desktop\дорожные знаки\3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857364"/>
            <a:ext cx="3857632" cy="4048125"/>
          </a:xfrm>
          <a:prstGeom prst="rect">
            <a:avLst/>
          </a:prstGeom>
          <a:noFill/>
        </p:spPr>
      </p:pic>
      <p:pic>
        <p:nvPicPr>
          <p:cNvPr id="34819" name="Picture 3" descr="C:\Users\Админ\Desktop\дорожные знаки\l12424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429132"/>
            <a:ext cx="3714776" cy="221457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3" y="214290"/>
            <a:ext cx="86439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Пункт первой медицинской помощи. Больница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214422"/>
            <a:ext cx="3000396" cy="33575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Если нужно 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позвонить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Вам в дороге 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срочно,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Этот знак на 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телефон</a:t>
            </a: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Вам укажет точно.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Админ\Desktop\1281193170_100993172_1----128119317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928670"/>
            <a:ext cx="4572032" cy="53578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3" y="142852"/>
            <a:ext cx="835824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14678" y="1000108"/>
            <a:ext cx="5643602" cy="25717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СВЕТОФОР.</a:t>
            </a:r>
          </a:p>
          <a:p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Пешеходный переход –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ЗЕБРА.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291"/>
            <a:ext cx="792961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Нам необходимы…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Админ\Desktop\дорожные знаки\20886094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357562"/>
            <a:ext cx="4214810" cy="3214710"/>
          </a:xfrm>
          <a:prstGeom prst="rect">
            <a:avLst/>
          </a:prstGeom>
          <a:noFill/>
        </p:spPr>
      </p:pic>
      <p:pic>
        <p:nvPicPr>
          <p:cNvPr id="37891" name="Picture 3" descr="C:\Users\Админ\Desktop\дорожные знаки\2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14422"/>
            <a:ext cx="2781284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Админ\Desktop\дорожные зна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128000" cy="45005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1" y="285728"/>
            <a:ext cx="8643998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Соблюдайте правила </a:t>
            </a: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дорожного движения!</a:t>
            </a:r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33536"/>
            <a:ext cx="4071934" cy="44386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Предупреждающие знаки</a:t>
            </a:r>
            <a:r>
              <a:rPr lang="ru-RU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Запрещающие знаки</a:t>
            </a:r>
          </a:p>
          <a:p>
            <a:pPr>
              <a:buFont typeface="Arial" pitchFamily="34" charset="0"/>
              <a:buChar char="•"/>
            </a:pP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Информационные знаки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3" y="214291"/>
            <a:ext cx="82699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дорожных знаков.</a:t>
            </a:r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\Desktop\дорожные знаки\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00174"/>
            <a:ext cx="3429024" cy="3852862"/>
          </a:xfrm>
          <a:prstGeom prst="rect">
            <a:avLst/>
          </a:prstGeom>
          <a:noFill/>
        </p:spPr>
      </p:pic>
      <p:pic>
        <p:nvPicPr>
          <p:cNvPr id="2051" name="Picture 3" descr="C:\Users\Админ\Desktop\дорожные знаки\znak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428736"/>
            <a:ext cx="4667280" cy="4438650"/>
          </a:xfrm>
          <a:prstGeom prst="rect">
            <a:avLst/>
          </a:prstGeom>
          <a:noFill/>
        </p:spPr>
      </p:pic>
      <p:pic>
        <p:nvPicPr>
          <p:cNvPr id="2052" name="Picture 4" descr="C:\Users\Админ\Desktop\дорожные знаки\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428736"/>
            <a:ext cx="471490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Предупреждающие знаки.</a:t>
            </a:r>
            <a:endParaRPr lang="ru-RU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\Desktop\дорожные знаки\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5715040" cy="492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85720" y="1285860"/>
            <a:ext cx="2857520" cy="528641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Треугольный 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этот знак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Понимай,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водитель, так: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Здесь железная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дорога,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притормози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немного!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шлагбаум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опустили,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поезд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пропустили.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5728"/>
            <a:ext cx="80010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Железнодорожный переезд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\Desktop\дорожные знаки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071546"/>
            <a:ext cx="4357718" cy="2857520"/>
          </a:xfrm>
          <a:prstGeom prst="rect">
            <a:avLst/>
          </a:prstGeom>
          <a:noFill/>
        </p:spPr>
      </p:pic>
      <p:pic>
        <p:nvPicPr>
          <p:cNvPr id="4099" name="Picture 3" descr="C:\Users\Админ\Desktop\дорожные знаки\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18"/>
            <a:ext cx="4214842" cy="292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428736"/>
            <a:ext cx="3143272" cy="4882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Ремонтировать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шоссе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обязательно!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 вас просит,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     чтобы все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Ехали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внимательно.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Админ\Desktop\дорожные знаки\16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285860"/>
            <a:ext cx="4857784" cy="47863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63713" y="214291"/>
            <a:ext cx="55808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Дорожные работы</a:t>
            </a:r>
            <a:endParaRPr lang="ru-RU" sz="4800" b="1" cap="none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000108"/>
            <a:ext cx="2428892" cy="4000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Стоп,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водитель! Тормози!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Школа где-то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тут вблизи,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Лагерь или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детский сад!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Берегите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жизнь ребят.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Админ\Desktop\дорожные знаки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14290"/>
            <a:ext cx="4705350" cy="3286148"/>
          </a:xfrm>
          <a:prstGeom prst="rect">
            <a:avLst/>
          </a:prstGeom>
          <a:noFill/>
        </p:spPr>
      </p:pic>
      <p:pic>
        <p:nvPicPr>
          <p:cNvPr id="10243" name="Picture 3" descr="C:\Users\Админ\Desktop\дорожные знаки\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643314"/>
            <a:ext cx="4524380" cy="298610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86434" y="214291"/>
            <a:ext cx="32427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Дети</a:t>
            </a:r>
            <a:endParaRPr lang="ru-RU" sz="48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214422"/>
            <a:ext cx="3288536" cy="50968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Пешеходный 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переход,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хозяин – 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пешеход!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Пешехода 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пропусти,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мешай ему идти!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Админ\Desktop\дорожные знаки\2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285860"/>
            <a:ext cx="4786346" cy="44100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16465" y="214291"/>
            <a:ext cx="60599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85729"/>
            <a:ext cx="91440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Запрещающие знаки.</a:t>
            </a:r>
            <a:endParaRPr lang="ru-RU" sz="4800" dirty="0"/>
          </a:p>
        </p:txBody>
      </p:sp>
      <p:pic>
        <p:nvPicPr>
          <p:cNvPr id="13315" name="Picture 3" descr="C:\Users\Админ\Desktop\дорожные знаки\znak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357298"/>
            <a:ext cx="4714908" cy="4438650"/>
          </a:xfrm>
          <a:prstGeom prst="rect">
            <a:avLst/>
          </a:prstGeom>
          <a:noFill/>
        </p:spPr>
      </p:pic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285720" y="1357298"/>
            <a:ext cx="3288536" cy="495396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Белый круг с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каемкой красной-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Запрещает что-то,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ясно?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 нами – знак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запрета,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Навсегда запомни </a:t>
            </a: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это!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3288536" cy="45967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Пешеход, замедли 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	       ход,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Стой, дружище-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        пешеход!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Пешеходу хода нет,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Этот знак – на путь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	 запрет!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Админ\Desktop\дорожные знаки\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714488"/>
            <a:ext cx="4016356" cy="43989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89297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пешеходов запрещено.</a:t>
            </a:r>
            <a:endParaRPr lang="ru-RU" sz="48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156</TotalTime>
  <Words>232</Words>
  <Application>Microsoft Office PowerPoint</Application>
  <PresentationFormat>On-screen Show (4:3)</PresentationFormat>
  <Paragraphs>122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Яркая</vt:lpstr>
      <vt:lpstr>Slide 1</vt:lpstr>
      <vt:lpstr>Slide 2</vt:lpstr>
      <vt:lpstr>Предупреждающие знаки.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Windows User</cp:lastModifiedBy>
  <cp:revision>16</cp:revision>
  <dcterms:created xsi:type="dcterms:W3CDTF">2011-04-19T16:04:18Z</dcterms:created>
  <dcterms:modified xsi:type="dcterms:W3CDTF">2017-02-03T15:07:25Z</dcterms:modified>
</cp:coreProperties>
</file>